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56424" y="1536812"/>
            <a:ext cx="8689976" cy="4260850"/>
          </a:xfrm>
        </p:spPr>
        <p:txBody>
          <a:bodyPr/>
          <a:lstStyle/>
          <a:p>
            <a:r>
              <a:rPr lang="sv-FI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Välkommen</a:t>
            </a:r>
            <a:r>
              <a:rPr lang="sv-FI" dirty="0" smtClean="0">
                <a:solidFill>
                  <a:schemeClr val="tx1"/>
                </a:solidFill>
              </a:rPr>
              <a:t> </a:t>
            </a:r>
          </a:p>
          <a:p>
            <a:r>
              <a:rPr lang="sv-FI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Tervetuloa</a:t>
            </a:r>
            <a:r>
              <a:rPr lang="sv-FI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FI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sv-FI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FI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Willkommen</a:t>
            </a:r>
          </a:p>
          <a:p>
            <a:endParaRPr lang="sv-FI" dirty="0" smtClean="0">
              <a:solidFill>
                <a:schemeClr val="tx1"/>
              </a:solidFill>
            </a:endParaRPr>
          </a:p>
          <a:p>
            <a:endParaRPr lang="sv-FI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60" y="1208415"/>
            <a:ext cx="8916512" cy="491764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49" y="1008873"/>
            <a:ext cx="9319260" cy="557491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96" y="945321"/>
            <a:ext cx="8473440" cy="561123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1" y="913571"/>
            <a:ext cx="11727570" cy="573376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" y="1008873"/>
            <a:ext cx="12010389" cy="59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938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113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0"/>
                            </p:stCondLst>
                            <p:childTnLst>
                              <p:par>
                                <p:cTn id="3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4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5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0"/>
                            </p:stCondLst>
                            <p:childTnLst>
                              <p:par>
                                <p:cTn id="61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500"/>
                            </p:stCondLst>
                            <p:childTnLst>
                              <p:par>
                                <p:cTn id="71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5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6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2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3500"/>
                            </p:stCondLst>
                            <p:childTnLst>
                              <p:par>
                                <p:cTn id="89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9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99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theme/theme1.xml><?xml version="1.0" encoding="utf-8"?>
<a:theme xmlns:a="http://schemas.openxmlformats.org/drawingml/2006/main" name="Dropp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TM04033925[[fn=Droppe]]</Template>
  <TotalTime>540</TotalTime>
  <Words>4</Words>
  <Application>Microsoft Office PowerPoint</Application>
  <PresentationFormat>Bredbild</PresentationFormat>
  <Paragraphs>4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Tw Cen MT</vt:lpstr>
      <vt:lpstr>Droppe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Tonfallet 40 år</dc:title>
  <dc:creator>Sune Sunabacka</dc:creator>
  <cp:lastModifiedBy>Sune Sunabacka</cp:lastModifiedBy>
  <cp:revision>24</cp:revision>
  <dcterms:created xsi:type="dcterms:W3CDTF">2015-03-10T07:44:00Z</dcterms:created>
  <dcterms:modified xsi:type="dcterms:W3CDTF">2015-04-03T08:36:00Z</dcterms:modified>
</cp:coreProperties>
</file>